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6910536" cy="963538"/>
          </a:xfrm>
        </p:spPr>
        <p:txBody>
          <a:bodyPr>
            <a:noAutofit/>
          </a:bodyPr>
          <a:lstStyle/>
          <a:p>
            <a:r>
              <a:rPr lang="kk-KZ" sz="2000" dirty="0"/>
              <a:t>Тәрбиеші: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/>
              <a:t>Білім беру саласы:Таным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/>
              <a:t>Ұйымдастырылған оқу іс –әрекеті:Қарапайым </a:t>
            </a:r>
            <a:r>
              <a:rPr lang="kk-KZ" sz="2000" dirty="0" smtClean="0"/>
              <a:t>математикалық  ұғымдармен   </a:t>
            </a:r>
            <a:r>
              <a:rPr lang="kk-KZ" sz="2000" dirty="0"/>
              <a:t>таныстыру.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Тақырыбы: </a:t>
            </a:r>
            <a:r>
              <a:rPr lang="kk-KZ" sz="2000" dirty="0"/>
              <a:t>Таңертең, ұзын-қысқа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Мақсаты:</a:t>
            </a:r>
            <a:r>
              <a:rPr lang="kk-KZ" sz="2000" dirty="0"/>
              <a:t> Таңертең, ұзын-қысқа ұғымдарымен таныстыру. Уақытты бағдарлай білуге үйрету. Балабақшадағы күн тәртібімен таныстыру. Уақытты ажыратуды қалыптастыру.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/>
              <a:t>Көрнекі құралдар:Суреттер.</a:t>
            </a:r>
            <a:r>
              <a:rPr lang="ru-RU" sz="2000" dirty="0"/>
              <a:t/>
            </a:r>
            <a:br>
              <a:rPr lang="ru-RU" sz="2000" dirty="0"/>
            </a:br>
            <a:endParaRPr lang="kk-K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17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5.infourok.ru/uploads/ex/0e1a/00058c59-d3def087/img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24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or-teacher.ru/edu/data/img/pic-02320io2it-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85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9/01/27/s_5c4d53a210a42/1065746_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89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210/0001afbf-9db55676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91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20632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/>
              <a:t>Балаларға  тәуліктің бес мезгілін атап беру.</a:t>
            </a:r>
            <a:endParaRPr lang="ru-RU" sz="1400" dirty="0"/>
          </a:p>
          <a:p>
            <a:r>
              <a:rPr lang="kk-KZ" sz="1400" dirty="0"/>
              <a:t>Балаларға сурет арқылы түсіндіру.</a:t>
            </a:r>
            <a:endParaRPr lang="ru-RU" sz="1400" dirty="0"/>
          </a:p>
          <a:p>
            <a:r>
              <a:rPr lang="kk-KZ" sz="1400" dirty="0"/>
              <a:t>Ұйқымыздан оянамыз,</a:t>
            </a:r>
            <a:endParaRPr lang="ru-RU" sz="1400" dirty="0"/>
          </a:p>
          <a:p>
            <a:r>
              <a:rPr lang="kk-KZ" sz="1400" dirty="0"/>
              <a:t>Беті қолды жуамыз.</a:t>
            </a:r>
            <a:endParaRPr lang="ru-RU" sz="1400" dirty="0"/>
          </a:p>
          <a:p>
            <a:r>
              <a:rPr lang="kk-KZ" sz="1400" dirty="0"/>
              <a:t>Апамызға ереміз.</a:t>
            </a:r>
            <a:endParaRPr lang="ru-RU" sz="1400" dirty="0"/>
          </a:p>
          <a:p>
            <a:r>
              <a:rPr lang="kk-KZ" sz="1400" dirty="0"/>
              <a:t>Бақшамызға келеміз.                                                 «Таңертең»</a:t>
            </a:r>
            <a:endParaRPr lang="ru-RU" sz="1400" dirty="0"/>
          </a:p>
          <a:p>
            <a:r>
              <a:rPr lang="kk-KZ" sz="1400" dirty="0"/>
              <a:t> </a:t>
            </a:r>
            <a:endParaRPr lang="ru-RU" sz="1400" dirty="0"/>
          </a:p>
          <a:p>
            <a:r>
              <a:rPr lang="kk-KZ" sz="1400" dirty="0"/>
              <a:t>Серуеннен  қайтамыз,</a:t>
            </a:r>
            <a:endParaRPr lang="ru-RU" sz="1400" dirty="0"/>
          </a:p>
          <a:p>
            <a:r>
              <a:rPr lang="kk-KZ" sz="1400" dirty="0"/>
              <a:t>Тамақ ішіп аламыз.</a:t>
            </a:r>
            <a:endParaRPr lang="ru-RU" sz="1400" dirty="0"/>
          </a:p>
          <a:p>
            <a:r>
              <a:rPr lang="kk-KZ" sz="1400" dirty="0"/>
              <a:t>Біз тәртіпті баламыз,</a:t>
            </a:r>
            <a:endParaRPr lang="ru-RU" sz="1400" dirty="0"/>
          </a:p>
          <a:p>
            <a:r>
              <a:rPr lang="kk-KZ" sz="1400" dirty="0"/>
              <a:t>Тәтті ұйқыға батамыз.</a:t>
            </a:r>
            <a:endParaRPr lang="ru-RU" sz="1400" dirty="0"/>
          </a:p>
          <a:p>
            <a:r>
              <a:rPr lang="kk-KZ" sz="1400" dirty="0"/>
              <a:t>                          «Түс»</a:t>
            </a:r>
            <a:endParaRPr lang="ru-RU" sz="1400" dirty="0"/>
          </a:p>
          <a:p>
            <a:r>
              <a:rPr lang="kk-KZ" sz="1400" dirty="0"/>
              <a:t>Ұқымыздан тұрамыз.</a:t>
            </a:r>
            <a:endParaRPr lang="ru-RU" sz="1400" dirty="0"/>
          </a:p>
          <a:p>
            <a:r>
              <a:rPr lang="kk-KZ" sz="1400" dirty="0"/>
              <a:t>Жеңіл тамақ ішеміз,</a:t>
            </a:r>
            <a:endParaRPr lang="ru-RU" sz="1400" dirty="0"/>
          </a:p>
          <a:p>
            <a:r>
              <a:rPr lang="kk-KZ" sz="1400" dirty="0"/>
              <a:t>Серуенге шығамыз.</a:t>
            </a:r>
            <a:endParaRPr lang="ru-RU" sz="1400" dirty="0"/>
          </a:p>
          <a:p>
            <a:r>
              <a:rPr lang="kk-KZ" sz="1400" dirty="0"/>
              <a:t>Асыр салып ойнаймыз.</a:t>
            </a:r>
            <a:endParaRPr lang="ru-RU" sz="1400" dirty="0"/>
          </a:p>
          <a:p>
            <a:r>
              <a:rPr lang="kk-KZ" sz="1400" dirty="0"/>
              <a:t>                            «Бесін»</a:t>
            </a:r>
            <a:endParaRPr lang="ru-RU" sz="1400" dirty="0"/>
          </a:p>
          <a:p>
            <a:r>
              <a:rPr lang="kk-KZ" sz="1400" dirty="0"/>
              <a:t>Сеуенде  жүреміз, </a:t>
            </a:r>
            <a:endParaRPr lang="ru-RU" sz="1400" dirty="0"/>
          </a:p>
          <a:p>
            <a:r>
              <a:rPr lang="kk-KZ" sz="1400" dirty="0"/>
              <a:t>Ән айтамыз күлеміз.</a:t>
            </a:r>
            <a:endParaRPr lang="ru-RU" sz="1400" dirty="0"/>
          </a:p>
          <a:p>
            <a:r>
              <a:rPr lang="kk-KZ" sz="1400" dirty="0"/>
              <a:t>Апамызды күтеміз,</a:t>
            </a:r>
            <a:endParaRPr lang="ru-RU" sz="1400" dirty="0"/>
          </a:p>
          <a:p>
            <a:r>
              <a:rPr lang="kk-KZ" sz="1400" dirty="0"/>
              <a:t> «Апай сау, болыңыз»- деп </a:t>
            </a:r>
            <a:endParaRPr lang="ru-RU" sz="1400" dirty="0"/>
          </a:p>
          <a:p>
            <a:r>
              <a:rPr lang="kk-KZ" sz="1400" dirty="0"/>
              <a:t>Үйге қарай кетеміз.</a:t>
            </a:r>
            <a:endParaRPr lang="ru-RU" sz="1400" dirty="0"/>
          </a:p>
          <a:p>
            <a:r>
              <a:rPr lang="kk-KZ" sz="1400" dirty="0"/>
              <a:t>                               «Кеш.»</a:t>
            </a:r>
            <a:endParaRPr lang="ru-RU" sz="1400" dirty="0"/>
          </a:p>
          <a:p>
            <a:r>
              <a:rPr lang="kk-KZ" sz="1400" dirty="0"/>
              <a:t>Үйлерде шам жанады,</a:t>
            </a:r>
            <a:endParaRPr lang="ru-RU" sz="1400" dirty="0"/>
          </a:p>
          <a:p>
            <a:r>
              <a:rPr lang="kk-KZ" sz="1400" dirty="0"/>
              <a:t>Маңай тастай қараңғы.</a:t>
            </a:r>
            <a:endParaRPr lang="ru-RU" sz="1400" dirty="0"/>
          </a:p>
          <a:p>
            <a:r>
              <a:rPr lang="kk-KZ" sz="1400" dirty="0"/>
              <a:t>Ертегіні  тыңдап алып ,</a:t>
            </a:r>
            <a:endParaRPr lang="ru-RU" sz="1400" dirty="0"/>
          </a:p>
          <a:p>
            <a:r>
              <a:rPr lang="kk-KZ" sz="1400" dirty="0"/>
              <a:t>Тәтті ұйқыға батамыз.</a:t>
            </a:r>
            <a:endParaRPr lang="ru-RU" sz="1400" dirty="0"/>
          </a:p>
          <a:p>
            <a:r>
              <a:rPr lang="kk-KZ" sz="1400" dirty="0"/>
              <a:t>                                    «Түн.»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33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d8c/00004823-5c48db6a/img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85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903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/>
              <a:t>Күтілетін нәтиже</a:t>
            </a:r>
            <a:endParaRPr lang="ru-RU" sz="2800" dirty="0"/>
          </a:p>
          <a:p>
            <a:r>
              <a:rPr lang="kk-KZ" sz="2800" dirty="0"/>
              <a:t>Білу керек.Тәулік мезгілдері туралы.</a:t>
            </a:r>
            <a:endParaRPr lang="ru-RU" sz="2800" dirty="0"/>
          </a:p>
          <a:p>
            <a:r>
              <a:rPr lang="kk-KZ" sz="2800" dirty="0"/>
              <a:t>Меңгеруі:Уақытты бағдарлауды.</a:t>
            </a:r>
            <a:endParaRPr lang="ru-RU" sz="2800" dirty="0"/>
          </a:p>
          <a:p>
            <a:r>
              <a:rPr lang="kk-KZ" sz="2800" dirty="0"/>
              <a:t>Жасай алуы:Естеріне сақтап , қайталап айтып берулері, жұмбақтарды  табуды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0218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Тәрбиеші:  Білім беру саласы:Таным  Ұйымдастырылған оқу іс –әрекеті:Қарапайым математикалық  ұғымдармен   таныстыру. Тақырыбы: Таңертең, ұзын-қысқа Мақсаты: Таңертең, ұзын-қысқа ұғымдарымен таныстыру. Уақытты бағдарлай білуге үйрету. Балабақшадағы күн тәртібімен таныстыру. Уақытты ажыратуды қалыптастыру. Көрнекі құралдар:Суреттер.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2020-12-22T10:28:39Z</dcterms:created>
  <dcterms:modified xsi:type="dcterms:W3CDTF">2021-04-01T09:19:41Z</dcterms:modified>
</cp:coreProperties>
</file>