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k-KZ" sz="2000" b="1" dirty="0" smtClean="0"/>
              <a:t>Тобы:Жұлдыз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Білім беру саласы: </a:t>
            </a:r>
            <a:r>
              <a:rPr lang="kk-KZ" sz="2000" dirty="0"/>
              <a:t>«Таным»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Бөлімі: </a:t>
            </a:r>
            <a:r>
              <a:rPr lang="kk-KZ" sz="2000" dirty="0"/>
              <a:t>Жаратылыстану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Тақырыбы:</a:t>
            </a:r>
            <a:r>
              <a:rPr lang="kk-KZ" sz="2000" dirty="0"/>
              <a:t>Табиғат деген не?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Мақсаты:</a:t>
            </a:r>
            <a:r>
              <a:rPr lang="kk-KZ" sz="2000" dirty="0"/>
              <a:t>Табиғат және адам жасаған нысандарды ажырата білуге үйрету,тірі және өлі табиғат туралы құбылыстары туралы білімді қалыптастыру .Адам еңбегіне және табиғатқа қызығушылықпен қарауға тәрбиелеу.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Қолданылатын  көрнекі  құралдар  мен  жабдықтар: </a:t>
            </a:r>
            <a:r>
              <a:rPr lang="kk-KZ" sz="2000" dirty="0"/>
              <a:t>Табиғат құбылыстарының суреттері, жануарлардың,өсімдіктердің суреттер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kk-KZ" sz="2000" b="1" dirty="0"/>
              <a:t>Сөздік  жұмыс:</a:t>
            </a:r>
            <a:r>
              <a:rPr lang="kk-KZ" sz="2000" dirty="0"/>
              <a:t>тіршілік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78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Көрнекіліктер </a:t>
            </a:r>
            <a:endParaRPr lang="ru-RU" dirty="0"/>
          </a:p>
        </p:txBody>
      </p:sp>
      <p:pic>
        <p:nvPicPr>
          <p:cNvPr id="4" name="Объект 3" descr="https://ds05.infourok.ru/uploads/ex/0616/00149f85-46165749/img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50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fs00.infourok.ru/images/doc/261/266438/img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0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8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s04.infourok.ru/uploads/ex/07f8/000c025f-de5d00f2/hello_html_67867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" y="332656"/>
            <a:ext cx="901065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12ea/00068f11-331ff139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7788"/>
            <a:ext cx="9251950" cy="670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4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9208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/>
              <a:t>Табиғат тазалығын сақтайтын да,бүлдіретін де-адам.Табиғат-тіршілік көзі,біздің өмірімізде маңызды орын алады.Табиғатты қорғау заңын тек үлкендер ғана емес балалар да сақтауы тиіс.Нәтижесінде балалар бізді қоршаған орта:Жан-жануар мен өсімдіктер,Жер мен Ай,Күн мен алыстағы жұлдыздар-осылардың барлығы да табиғат деген ұғымды білдіретіндігін түсінулері қажет.</a:t>
            </a:r>
            <a:endParaRPr lang="ru-RU" sz="1400" dirty="0"/>
          </a:p>
          <a:p>
            <a:r>
              <a:rPr lang="kk-KZ" sz="1400" dirty="0"/>
              <a:t>Жыл мезгілдерін анықтайды.</a:t>
            </a:r>
            <a:endParaRPr lang="ru-RU" sz="1400" dirty="0"/>
          </a:p>
          <a:p>
            <a:r>
              <a:rPr lang="kk-KZ" sz="1400" dirty="0"/>
              <a:t>Балаларға карточкаларды тарату арқылы жылдың қай мезгілі екендігін анықтау және "Жыл мезгілдерін"аттап қөрсетеді</a:t>
            </a:r>
            <a:endParaRPr lang="ru-RU" sz="1400" dirty="0"/>
          </a:p>
          <a:p>
            <a:r>
              <a:rPr lang="kk-KZ" sz="1400" dirty="0"/>
              <a:t>-Неше жыл мезгілдері бар?</a:t>
            </a:r>
            <a:endParaRPr lang="ru-RU" sz="1400" dirty="0"/>
          </a:p>
          <a:p>
            <a:r>
              <a:rPr lang="kk-KZ" sz="1400" dirty="0"/>
              <a:t>-Жыл мезгілінің ерекшелігі қандай?</a:t>
            </a:r>
            <a:endParaRPr lang="ru-RU" sz="1400" dirty="0"/>
          </a:p>
          <a:p>
            <a:r>
              <a:rPr lang="kk-KZ" sz="1400" dirty="0"/>
              <a:t>-Әр жыл мезгіліне сәйкес адамдар қалай киінеді?</a:t>
            </a:r>
            <a:endParaRPr lang="ru-RU" sz="1400" dirty="0"/>
          </a:p>
          <a:p>
            <a:r>
              <a:rPr lang="kk-KZ" sz="1400" dirty="0"/>
              <a:t>Қандай өзгерістер болады?</a:t>
            </a:r>
            <a:endParaRPr lang="ru-RU" sz="1400" dirty="0"/>
          </a:p>
          <a:p>
            <a:r>
              <a:rPr lang="kk-KZ" sz="1400" dirty="0"/>
              <a:t>Сергіту сәті</a:t>
            </a:r>
            <a:endParaRPr lang="ru-RU" sz="1400" dirty="0"/>
          </a:p>
          <a:p>
            <a:r>
              <a:rPr lang="kk-KZ" sz="1400" dirty="0"/>
              <a:t>Дид ойын"Бұл қай мезгіл"</a:t>
            </a:r>
            <a:endParaRPr lang="ru-RU" sz="1400" dirty="0"/>
          </a:p>
          <a:p>
            <a:r>
              <a:rPr lang="kk-KZ" sz="1400" dirty="0"/>
              <a:t>Табиғаттағы ағаштарға назарларын аудару.Ағаштардың ерешелігімен таныстыру.Табиғаттың сұлулығын мен әсемдігін көре білуге үйрету.</a:t>
            </a:r>
            <a:endParaRPr lang="ru-RU" sz="1400" dirty="0"/>
          </a:p>
          <a:p>
            <a:r>
              <a:rPr lang="kk-KZ" sz="1400" dirty="0"/>
              <a:t>Сұрақтар қойылады.</a:t>
            </a:r>
            <a:endParaRPr lang="ru-RU" sz="1400" dirty="0"/>
          </a:p>
          <a:p>
            <a:r>
              <a:rPr lang="kk-KZ" sz="1400" dirty="0"/>
              <a:t>Балалар қазір жылдың қай мезгілі?</a:t>
            </a:r>
            <a:endParaRPr lang="ru-RU" sz="1400" dirty="0"/>
          </a:p>
          <a:p>
            <a:r>
              <a:rPr lang="kk-KZ" sz="1400" dirty="0"/>
              <a:t>Ауа-райы қандай?</a:t>
            </a:r>
            <a:endParaRPr lang="ru-RU" sz="1400" dirty="0"/>
          </a:p>
          <a:p>
            <a:r>
              <a:rPr lang="kk-KZ" sz="1400" dirty="0"/>
              <a:t>Жапырақтардың түсі қандай болады?</a:t>
            </a:r>
            <a:endParaRPr lang="ru-RU" sz="1400" dirty="0"/>
          </a:p>
          <a:p>
            <a:r>
              <a:rPr lang="kk-KZ" sz="1400" dirty="0"/>
              <a:t>Адамдар қалай киінген?</a:t>
            </a:r>
            <a:endParaRPr lang="ru-RU" sz="1400" dirty="0"/>
          </a:p>
          <a:p>
            <a:r>
              <a:rPr lang="kk-KZ" sz="1400" dirty="0"/>
              <a:t>Құстар не істейді?</a:t>
            </a:r>
            <a:endParaRPr lang="ru-RU" sz="1400" dirty="0"/>
          </a:p>
          <a:p>
            <a:r>
              <a:rPr lang="kk-KZ" sz="1400" dirty="0"/>
              <a:t>Жыл мезгілдернің айырмашылығы неде?</a:t>
            </a:r>
            <a:endParaRPr lang="ru-RU" sz="1400" dirty="0"/>
          </a:p>
          <a:p>
            <a:r>
              <a:rPr lang="kk-KZ" sz="1400" dirty="0"/>
              <a:t>Балалардан адамның  айналадағы дүниемен қарым-қатынасы жайлы ойланып берулерін сұрау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3.infourok.ru/uploads/ex/0a5c/0004c54b-b0551f74/img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0"/>
            <a:ext cx="8784975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01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 </a:t>
            </a:r>
            <a:r>
              <a:rPr lang="kk-KZ" sz="3200" b="1" dirty="0"/>
              <a:t>Күтілетін  нәтиже:</a:t>
            </a:r>
            <a:endParaRPr lang="ru-RU" sz="3200" dirty="0"/>
          </a:p>
          <a:p>
            <a:r>
              <a:rPr lang="kk-KZ" sz="3200" b="1" dirty="0"/>
              <a:t>   Біледі: </a:t>
            </a:r>
            <a:r>
              <a:rPr lang="kk-KZ" sz="3200" dirty="0"/>
              <a:t>Табиғат не екенің</a:t>
            </a:r>
            <a:endParaRPr lang="ru-RU" sz="3200" dirty="0"/>
          </a:p>
          <a:p>
            <a:r>
              <a:rPr lang="kk-KZ" sz="3200" b="1" dirty="0"/>
              <a:t>  Түсінеді:</a:t>
            </a:r>
            <a:r>
              <a:rPr lang="kk-KZ" sz="3200" dirty="0"/>
              <a:t>Адам табиғаттың бір бөлігі екенін</a:t>
            </a:r>
            <a:endParaRPr lang="ru-RU" sz="3200" dirty="0"/>
          </a:p>
          <a:p>
            <a:r>
              <a:rPr lang="kk-KZ" sz="3200" b="1" dirty="0"/>
              <a:t>   Меңгереді:</a:t>
            </a:r>
            <a:r>
              <a:rPr lang="kk-KZ" sz="3200" dirty="0"/>
              <a:t>Табиғатсыз адам өмір сүре алмайтындығын</a:t>
            </a:r>
            <a:endParaRPr lang="ru-RU" sz="3200" dirty="0"/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166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Тобы:Жұлдыз Білім беру саласы: «Таным» Бөлімі: Жаратылыстану  Тақырыбы:Табиғат деген не? Мақсаты:Табиғат және адам жасаған нысандарды ажырата білуге үйрету,тірі және өлі табиғат туралы құбылыстары туралы білімді қалыптастыру .Адам еңбегіне және табиғатқа қызығушылықпен қарауға тәрбиелеу. Қолданылатын  көрнекі  құралдар  мен  жабдықтар: Табиғат құбылыстарының суреттері, жануарлардың,өсімдіктердің суреттер Сөздік  жұмыс:тіршілік </vt:lpstr>
      <vt:lpstr>Көрнекіліктер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2020-12-22T10:28:39Z</dcterms:created>
  <dcterms:modified xsi:type="dcterms:W3CDTF">2021-04-01T08:06:17Z</dcterms:modified>
</cp:coreProperties>
</file>