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6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«</a:t>
            </a:r>
            <a:r>
              <a:rPr lang="ru-RU" sz="1800" b="1" dirty="0" err="1"/>
              <a:t>Жұлдыз</a:t>
            </a:r>
            <a:r>
              <a:rPr lang="ru-RU" sz="1800" b="1" dirty="0"/>
              <a:t>» орт</a:t>
            </a:r>
            <a:r>
              <a:rPr lang="kk-KZ" sz="1800" b="1" dirty="0"/>
              <a:t>аңғы  тобында ұйымдастырылған оқу қызметінің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b="1" dirty="0"/>
              <a:t>технологиялық картасы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 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Күні: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Тәрбиеші: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Білім беру саласы: «Коммуникация»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Бөлімі: «Тіл дамыту»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Тақырыбы:Ерке төлдер(жануарладың суреттері бойынша әңгіме құрастыуды).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Мақсаты:а)тәрбиешінің көмегімен үй жануарлар туралы қысқа әңгіме құрастыруды,жануарладың төлдерінің аттарын жекеше,көпше түрде атауды үйрету(бота,ботақандар,құлыншақ,құлыншақтар т.б.).ә)Сұрақ-жауап арқылы балалардың ауызекі сөйлеу тілін дамыту. б)Үй жануарларына қамқорлық көрсетуге тәрбиелеу.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Көрнекіліктер:№7демострациялық материал.(үй жануарларының төлдерімен суреттері)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Алдын ала жүргізілетін жұмыс: «Үй жануарлары» ойынын ойнату.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kk-KZ" sz="1800" dirty="0"/>
              <a:t>Сөздік жұмыс:үй жануарлары,түйе,бота,жылқы,құлыншақ,сиыр,бұзау.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17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00.infourok.ru/images/doc/261/266438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0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3.metod-kopilka.ru/images/doc/66/66896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1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Демонстрациялық көрнекілікті көрсету.</a:t>
            </a:r>
            <a:endParaRPr lang="ru-RU" b="1" dirty="0"/>
          </a:p>
          <a:p>
            <a:r>
              <a:rPr lang="kk-KZ" dirty="0"/>
              <a:t>-Сендер  қандай үй жануарларын білесіңдер?Неге үй жануарлары деп айтамыз?</a:t>
            </a:r>
            <a:endParaRPr lang="ru-RU" b="1" dirty="0"/>
          </a:p>
          <a:p>
            <a:r>
              <a:rPr lang="kk-KZ" dirty="0"/>
              <a:t>-Қолда ұстайтын,адам күтіп-бағатын жануарлады үй жануарлары деп атайды.</a:t>
            </a:r>
            <a:endParaRPr lang="ru-RU" b="1" dirty="0"/>
          </a:p>
          <a:p>
            <a:r>
              <a:rPr lang="kk-KZ" dirty="0"/>
              <a:t>Олардың еті,сүті бізге тамақ,ал жүні,терісі-</a:t>
            </a:r>
            <a:endParaRPr lang="ru-RU" b="1" dirty="0"/>
          </a:p>
          <a:p>
            <a:r>
              <a:rPr lang="kk-KZ" dirty="0"/>
              <a:t>Киім.Естеріңе түсіріңдерші,малдардың төлдерін не деп атаймыз?</a:t>
            </a:r>
            <a:endParaRPr lang="ru-RU" b="1" dirty="0"/>
          </a:p>
          <a:p>
            <a:r>
              <a:rPr lang="kk-KZ" dirty="0"/>
              <a:t>-Иә,дұрыс.Лақ,қозыны еркелетіп,қозыны қошақан,ботаны ботақан,құлынды құлыншақ деп аатаймыз.</a:t>
            </a:r>
            <a:endParaRPr lang="ru-RU" b="1" dirty="0"/>
          </a:p>
          <a:p>
            <a:r>
              <a:rPr lang="kk-KZ" dirty="0"/>
              <a:t>Тәрбиеші үй жануарлары суреттерін көрсете отырып,әңгіме құрауды ұсынады.</a:t>
            </a:r>
            <a:endParaRPr lang="ru-RU" b="1" dirty="0"/>
          </a:p>
          <a:p>
            <a:r>
              <a:rPr lang="kk-KZ" dirty="0"/>
              <a:t>-Мына жылқы үлкен,құлын кішкентай.</a:t>
            </a:r>
            <a:endParaRPr lang="ru-RU" b="1" dirty="0"/>
          </a:p>
          <a:p>
            <a:r>
              <a:rPr lang="kk-KZ" dirty="0"/>
              <a:t>Құлын енесімен жарысып шапқылап барды.</a:t>
            </a:r>
            <a:endParaRPr lang="ru-RU" b="1" dirty="0"/>
          </a:p>
          <a:p>
            <a:r>
              <a:rPr lang="kk-KZ" dirty="0"/>
              <a:t>Төлдің анасын ене деп атайды.</a:t>
            </a:r>
            <a:endParaRPr lang="ru-RU" b="1" dirty="0"/>
          </a:p>
          <a:p>
            <a:r>
              <a:rPr lang="kk-KZ" dirty="0"/>
              <a:t>-Мынау-ешкі.Қасындағы төлі-лақ.</a:t>
            </a:r>
            <a:endParaRPr lang="ru-RU" b="1" dirty="0"/>
          </a:p>
          <a:p>
            <a:r>
              <a:rPr lang="kk-KZ" dirty="0"/>
              <a:t>-Ал мынау суретте енесіне еркелеп тұр.</a:t>
            </a:r>
            <a:endParaRPr lang="ru-RU" b="1" dirty="0"/>
          </a:p>
          <a:p>
            <a:r>
              <a:rPr lang="kk-KZ" dirty="0"/>
              <a:t>-Түйенің төлі-ботақан.Түйенің тау сияқты екі өркеші болады.Ол жүк тасуға өте ыңғайлы.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9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 төлдерін тап </a:t>
            </a:r>
            <a:endParaRPr lang="ru-RU" dirty="0"/>
          </a:p>
        </p:txBody>
      </p:sp>
      <p:pic>
        <p:nvPicPr>
          <p:cNvPr id="4" name="Объект 3" descr="https://fs00.infourok.ru/images/doc/32/41263/hello_html_2469382b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33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e35/00071314-fcd4a294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45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Жануарлардың төлдері дұрыс орналасқан ба?</a:t>
            </a:r>
            <a:endParaRPr lang="ru-RU" dirty="0"/>
          </a:p>
        </p:txBody>
      </p:sp>
      <p:pic>
        <p:nvPicPr>
          <p:cNvPr id="4" name="Объект 3" descr="https://botana.biz/prepod/_bloks/pic/ponpauf-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640960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6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Үй жануарларын тауып  қоршап сыз</a:t>
            </a:r>
            <a:endParaRPr lang="ru-RU" dirty="0"/>
          </a:p>
        </p:txBody>
      </p:sp>
      <p:pic>
        <p:nvPicPr>
          <p:cNvPr id="4" name="Объект 3" descr="https://ds02.infourok.ru/uploads/ex/10d7/000861be-bcf30661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68952" cy="5318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8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145435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Күтілетін нәтиже:</a:t>
            </a:r>
            <a:endParaRPr lang="ru-RU" b="1" dirty="0"/>
          </a:p>
          <a:p>
            <a:r>
              <a:rPr lang="kk-KZ" dirty="0"/>
              <a:t>Орындайды:суреттен уй жануарларын көрсете отырып, олардың төлдерін сызықпен қосуды;</a:t>
            </a:r>
            <a:endParaRPr lang="ru-RU" b="1" dirty="0"/>
          </a:p>
          <a:p>
            <a:r>
              <a:rPr lang="kk-KZ" dirty="0"/>
              <a:t>Түсінеді: үй жануарларын және олардың төлдері туралы мәліметті;</a:t>
            </a:r>
            <a:endParaRPr lang="ru-RU" b="1" dirty="0"/>
          </a:p>
          <a:p>
            <a:r>
              <a:rPr lang="kk-KZ" dirty="0"/>
              <a:t>Қолданады:дыбыстарды дұрыс айта білуді.</a:t>
            </a:r>
            <a:endParaRPr lang="ru-RU" b="1" dirty="0"/>
          </a:p>
          <a:p>
            <a:r>
              <a:rPr lang="kk-KZ" dirty="0"/>
              <a:t> </a:t>
            </a:r>
            <a:endParaRPr lang="ru-RU" b="1" dirty="0"/>
          </a:p>
          <a:p>
            <a:r>
              <a:rPr lang="kk-KZ" dirty="0"/>
              <a:t> </a:t>
            </a:r>
            <a:endParaRPr lang="ru-RU" b="1" dirty="0"/>
          </a:p>
          <a:p>
            <a:r>
              <a:rPr lang="kk-KZ" dirty="0"/>
              <a:t> 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767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«Жұлдыз» ортаңғы  тобында ұйымдастырылған оқу қызметінің технологиялық картасы   Күні: Тәрбиеші: Білім беру саласы: «Коммуникация» Бөлімі: «Тіл дамыту» Тақырыбы:Ерке төлдер(жануарладың суреттері бойынша әңгіме құрастыуды). Мақсаты:а)тәрбиешінің көмегімен үй жануарлар туралы қысқа әңгіме құрастыруды,жануарладың төлдерінің аттарын жекеше,көпше түрде атауды үйрету(бота,ботақандар,құлыншақ,құлыншақтар т.б.).ә)Сұрақ-жауап арқылы балалардың ауызекі сөйлеу тілін дамыту. б)Үй жануарларына қамқорлық көрсетуге тәрбиелеу. Көрнекіліктер:№7демострациялық материал.(үй жануарларының төлдерімен суреттері) Алдын ала жүргізілетін жұмыс: «Үй жануарлары» ойынын ойнату. Сөздік жұмыс:үй жануарлары,түйе,бота,жылқы,құлыншақ,сиыр,бұзау. </vt:lpstr>
      <vt:lpstr>Презентация PowerPoint</vt:lpstr>
      <vt:lpstr>Презентация PowerPoint</vt:lpstr>
      <vt:lpstr>Презентация PowerPoint</vt:lpstr>
      <vt:lpstr>Тапсырма төлдерін тап </vt:lpstr>
      <vt:lpstr>Презентация PowerPoint</vt:lpstr>
      <vt:lpstr>Жануарлардың төлдері дұрыс орналасқан ба?</vt:lpstr>
      <vt:lpstr>Үй жануарларын тауып  қоршап сыз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2020-12-22T10:28:39Z</dcterms:created>
  <dcterms:modified xsi:type="dcterms:W3CDTF">2021-04-01T08:37:38Z</dcterms:modified>
</cp:coreProperties>
</file>